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3"/>
  </p:notesMasterIdLst>
  <p:handoutMasterIdLst>
    <p:handoutMasterId r:id="rId4"/>
  </p:handoutMasterIdLst>
  <p:sldIdLst>
    <p:sldId id="10991" r:id="rId2"/>
  </p:sldIdLst>
  <p:sldSz cx="12188825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im Kim" initials="JK" lastIdx="1" clrIdx="6">
    <p:extLst>
      <p:ext uri="{19B8F6BF-5375-455C-9EA6-DF929625EA0E}">
        <p15:presenceInfo xmlns:p15="http://schemas.microsoft.com/office/powerpoint/2012/main" userId="S::jimkim@adobe.com::8de73777-a8be-42df-9b2d-3ab667983e69" providerId="AD"/>
      </p:ext>
    </p:extLst>
  </p:cmAuthor>
  <p:cmAuthor id="1" name="Suzanne Wagner" initials="SW" lastIdx="21" clrIdx="0">
    <p:extLst>
      <p:ext uri="{19B8F6BF-5375-455C-9EA6-DF929625EA0E}">
        <p15:presenceInfo xmlns:p15="http://schemas.microsoft.com/office/powerpoint/2012/main" userId="S::sbriesen@adobe.com::65a23694-ef06-460b-9185-53030e0be94f" providerId="AD"/>
      </p:ext>
    </p:extLst>
  </p:cmAuthor>
  <p:cmAuthor id="8" name="Tina Randhawa" initials="TR" lastIdx="16" clrIdx="7">
    <p:extLst>
      <p:ext uri="{19B8F6BF-5375-455C-9EA6-DF929625EA0E}">
        <p15:presenceInfo xmlns:p15="http://schemas.microsoft.com/office/powerpoint/2012/main" userId="S::trandhaw@adobe.com::7933ed2d-794b-4417-86e4-587c9f4f2090" providerId="AD"/>
      </p:ext>
    </p:extLst>
  </p:cmAuthor>
  <p:cmAuthor id="2" name="Maninder Sawhney" initials="MS" lastIdx="43" clrIdx="1">
    <p:extLst>
      <p:ext uri="{19B8F6BF-5375-455C-9EA6-DF929625EA0E}">
        <p15:presenceInfo xmlns:p15="http://schemas.microsoft.com/office/powerpoint/2012/main" userId="S::masawhne@adobe.com::3d953bea-068e-42bc-a24e-b59fe44fcf2c" providerId="AD"/>
      </p:ext>
    </p:extLst>
  </p:cmAuthor>
  <p:cmAuthor id="9" name="Matt Wegner" initials="MW" lastIdx="9" clrIdx="8">
    <p:extLst>
      <p:ext uri="{19B8F6BF-5375-455C-9EA6-DF929625EA0E}">
        <p15:presenceInfo xmlns:p15="http://schemas.microsoft.com/office/powerpoint/2012/main" userId="S::mwegner@adobe.com::114e7f27-4bc9-4569-88f5-11e9439454cf" providerId="AD"/>
      </p:ext>
    </p:extLst>
  </p:cmAuthor>
  <p:cmAuthor id="3" name="Nathan Petersen" initials="NP" lastIdx="13" clrIdx="2">
    <p:extLst>
      <p:ext uri="{19B8F6BF-5375-455C-9EA6-DF929625EA0E}">
        <p15:presenceInfo xmlns:p15="http://schemas.microsoft.com/office/powerpoint/2012/main" userId="S::npeterse@adobe.com::8ea4d82b-ba51-4238-be75-651abcd66dd1" providerId="AD"/>
      </p:ext>
    </p:extLst>
  </p:cmAuthor>
  <p:cmAuthor id="4" name="Mike Garcia" initials="MG" lastIdx="1" clrIdx="3">
    <p:extLst>
      <p:ext uri="{19B8F6BF-5375-455C-9EA6-DF929625EA0E}">
        <p15:presenceInfo xmlns:p15="http://schemas.microsoft.com/office/powerpoint/2012/main" userId="S::mikgarci@adobe.com::7b8fe8f8-493e-4bd3-8e31-1d199a52134c" providerId="AD"/>
      </p:ext>
    </p:extLst>
  </p:cmAuthor>
  <p:cmAuthor id="5" name="Dawn Murai" initials="DM" lastIdx="5" clrIdx="4">
    <p:extLst>
      <p:ext uri="{19B8F6BF-5375-455C-9EA6-DF929625EA0E}">
        <p15:presenceInfo xmlns:p15="http://schemas.microsoft.com/office/powerpoint/2012/main" userId="S::env54123@adobe.com::0f48a492-af49-4d0e-b6d1-6bcaf7177316" providerId="AD"/>
      </p:ext>
    </p:extLst>
  </p:cmAuthor>
  <p:cmAuthor id="6" name="David Ralston" initials="DR" lastIdx="3" clrIdx="5">
    <p:extLst>
      <p:ext uri="{19B8F6BF-5375-455C-9EA6-DF929625EA0E}">
        <p15:presenceInfo xmlns:p15="http://schemas.microsoft.com/office/powerpoint/2012/main" userId="S::dralston@adobe.com::a8ce52f7-ee01-4baf-9945-753841d9c2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9F6"/>
    <a:srgbClr val="E9740A"/>
    <a:srgbClr val="21A5A2"/>
    <a:srgbClr val="F5F5F5"/>
    <a:srgbClr val="00000F"/>
    <a:srgbClr val="EB1000"/>
    <a:srgbClr val="CFCFCF"/>
    <a:srgbClr val="E6E6E6"/>
    <a:srgbClr val="C9C9C9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6327" autoAdjust="0"/>
  </p:normalViewPr>
  <p:slideViewPr>
    <p:cSldViewPr snapToGrid="0" snapToObjects="1">
      <p:cViewPr varScale="1">
        <p:scale>
          <a:sx n="128" d="100"/>
          <a:sy n="128" d="100"/>
        </p:scale>
        <p:origin x="8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9" d="100"/>
          <a:sy n="179" d="100"/>
        </p:scale>
        <p:origin x="-62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Thomas" userId="dd6ea78adab2e6c2" providerId="LiveId" clId="{DEC651AE-07E9-A243-A06F-0C8E0E8A9371}"/>
    <pc:docChg chg="modSld">
      <pc:chgData name="Kevin Thomas" userId="dd6ea78adab2e6c2" providerId="LiveId" clId="{DEC651AE-07E9-A243-A06F-0C8E0E8A9371}" dt="2024-02-28T14:32:49.740" v="45" actId="20577"/>
      <pc:docMkLst>
        <pc:docMk/>
      </pc:docMkLst>
      <pc:sldChg chg="modSp mod">
        <pc:chgData name="Kevin Thomas" userId="dd6ea78adab2e6c2" providerId="LiveId" clId="{DEC651AE-07E9-A243-A06F-0C8E0E8A9371}" dt="2024-02-28T14:32:49.740" v="45" actId="20577"/>
        <pc:sldMkLst>
          <pc:docMk/>
          <pc:sldMk cId="523131937" sldId="10991"/>
        </pc:sldMkLst>
        <pc:spChg chg="mod">
          <ac:chgData name="Kevin Thomas" userId="dd6ea78adab2e6c2" providerId="LiveId" clId="{DEC651AE-07E9-A243-A06F-0C8E0E8A9371}" dt="2024-02-28T14:32:42.520" v="42" actId="20577"/>
          <ac:spMkLst>
            <pc:docMk/>
            <pc:sldMk cId="523131937" sldId="10991"/>
            <ac:spMk id="10" creationId="{11441315-044D-FEA1-8AE4-EB1D23591127}"/>
          </ac:spMkLst>
        </pc:spChg>
        <pc:spChg chg="mod">
          <ac:chgData name="Kevin Thomas" userId="dd6ea78adab2e6c2" providerId="LiveId" clId="{DEC651AE-07E9-A243-A06F-0C8E0E8A9371}" dt="2024-02-28T14:32:49.740" v="45" actId="20577"/>
          <ac:spMkLst>
            <pc:docMk/>
            <pc:sldMk cId="523131937" sldId="10991"/>
            <ac:spMk id="22" creationId="{8145FF07-0E64-94BB-C6A0-D3F7F170DEFF}"/>
          </ac:spMkLst>
        </pc:spChg>
        <pc:spChg chg="mod">
          <ac:chgData name="Kevin Thomas" userId="dd6ea78adab2e6c2" providerId="LiveId" clId="{DEC651AE-07E9-A243-A06F-0C8E0E8A9371}" dt="2024-02-28T14:32:47.772" v="44" actId="20577"/>
          <ac:spMkLst>
            <pc:docMk/>
            <pc:sldMk cId="523131937" sldId="10991"/>
            <ac:spMk id="25" creationId="{2B88F2D7-4780-5A86-342B-1EC5F869E9F1}"/>
          </ac:spMkLst>
        </pc:spChg>
        <pc:spChg chg="mod">
          <ac:chgData name="Kevin Thomas" userId="dd6ea78adab2e6c2" providerId="LiveId" clId="{DEC651AE-07E9-A243-A06F-0C8E0E8A9371}" dt="2024-02-28T14:32:45.939" v="43" actId="20577"/>
          <ac:spMkLst>
            <pc:docMk/>
            <pc:sldMk cId="523131937" sldId="10991"/>
            <ac:spMk id="28" creationId="{7A1CC163-1AE1-FC91-6F20-F4BA539352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567-80D6-42C6-844A-F0F6714FC972}" type="datetimeFigureOut">
              <a:rPr lang="en-US" smtClean="0"/>
              <a:pPr/>
              <a:t>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794B-268C-4A67-8C2B-68C4E4A2A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2/28/24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3B76D3C-739A-4E89-910F-4DF747FC0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03704" y="2798064"/>
            <a:ext cx="5916168" cy="1216152"/>
          </a:xfrm>
        </p:spPr>
        <p:txBody>
          <a:bodyPr wrap="square" lIns="0" tIns="0" rIns="0" bIns="0"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03704" y="4123943"/>
            <a:ext cx="5907024" cy="1078992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418BDD-50A7-49EE-BE38-1E2FA9491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598" y="2900170"/>
            <a:ext cx="713387" cy="9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6C1404A5-D751-44E8-A1EF-86A748703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36082-D3B5-402C-ABA5-5DEE95E7A59D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00DCC-89B9-4A09-ADE9-3A28FF8E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5" y="6578695"/>
            <a:ext cx="566079" cy="14713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88392BB-501D-4401-A873-9E3019BEC865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 2023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35608"/>
            <a:ext cx="11585448" cy="459028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spcBef>
                <a:spcPts val="1800"/>
              </a:spcBef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0890" y="6565990"/>
            <a:ext cx="4324081" cy="1811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9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68E917F-4C4F-4D78-BB75-6B03BEB2D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  <a:solidFill>
            <a:srgbClr val="EB1000"/>
          </a:solidFill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80A603-EAD6-4EF0-83FC-9CEC50D99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7700" y="2759988"/>
            <a:ext cx="973426" cy="13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6E4F79F1-D0B4-47D5-8949-FBE94111B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EB1000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9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3A27C8B7-98BC-4CD6-B3CF-51328C333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EB1000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9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3AC819-F530-40C9-A766-72AA783EB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58EEE7F-0049-4097-A2ED-ECC403750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2798064"/>
            <a:ext cx="5907024" cy="139903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45720" tIns="45720" rIns="45720" bIns="4572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-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825500"/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1EAC9-E1FB-47C8-99DA-33D1276A588E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dobe">
            <a:extLst>
              <a:ext uri="{FF2B5EF4-FFF2-40B4-BE49-F238E27FC236}">
                <a16:creationId xmlns:a16="http://schemas.microsoft.com/office/drawing/2014/main" id="{9141CC4C-7C4C-4702-B363-52863C70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5" y="6578695"/>
            <a:ext cx="566079" cy="147131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89DDB37-32C2-46C5-BB3D-0706817D5849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6E6E6E"/>
                </a:solidFill>
                <a:latin typeface="Adobe Clean" panose="020B0503020404020204" pitchFamily="34" charset="0"/>
              </a:rPr>
              <a:t>© 2023 Adobe. All Rights Reserved. Adobe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92212"/>
            <a:ext cx="11579384" cy="5248276"/>
          </a:xfrm>
        </p:spPr>
        <p:txBody>
          <a:bodyPr lIns="45720" tIns="45720" rIns="45720" bIns="4572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C625-D009-4CBF-8206-AF0AFEE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6CFA1-5786-4E33-8FBD-41717C9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B9ADD37C-2727-4A40-9CE0-0724FC52E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95528" y="914400"/>
            <a:ext cx="8010144" cy="585216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3600">
                <a:solidFill>
                  <a:srgbClr val="EB1000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9631ABC-0F20-4732-9A2E-F2D10704DB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95337" y="1920240"/>
            <a:ext cx="8010144" cy="3858768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" tIns="45720" rIns="45720" bIns="45720"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431924"/>
            <a:ext cx="11582479" cy="4593971"/>
          </a:xfrm>
        </p:spPr>
        <p:txBody>
          <a:bodyPr/>
          <a:lstStyle>
            <a:lvl1pPr>
              <a:spcBef>
                <a:spcPts val="1800"/>
              </a:spcBef>
              <a:defRPr>
                <a:latin typeface="+mn-lt"/>
              </a:defRPr>
            </a:lvl1pPr>
            <a:lvl2pPr>
              <a:spcBef>
                <a:spcPts val="1800"/>
              </a:spcBef>
              <a:defRPr>
                <a:latin typeface="+mn-lt"/>
              </a:defRPr>
            </a:lvl2pPr>
            <a:lvl3pPr>
              <a:spcBef>
                <a:spcPts val="1800"/>
              </a:spcBef>
              <a:defRPr>
                <a:latin typeface="+mn-lt"/>
              </a:defRPr>
            </a:lvl3pPr>
            <a:lvl4pPr>
              <a:spcBef>
                <a:spcPts val="1800"/>
              </a:spcBef>
              <a:defRPr>
                <a:latin typeface="+mn-lt"/>
              </a:defRPr>
            </a:lvl4pPr>
            <a:lvl5pPr>
              <a:spcBef>
                <a:spcPts val="1800"/>
              </a:spcBef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697" y="6528875"/>
            <a:ext cx="187408" cy="2580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0890" y="6565990"/>
            <a:ext cx="4324081" cy="181185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1879" y="6572445"/>
            <a:ext cx="565068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rgbClr val="808080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287507"/>
            <a:ext cx="11579384" cy="674518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192212"/>
            <a:ext cx="11579384" cy="50292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A64515C-328B-4551-BE77-F064F3709106}"/>
              </a:ext>
            </a:extLst>
          </p:cNvPr>
          <p:cNvSpPr txBox="1"/>
          <p:nvPr userDrawn="1"/>
        </p:nvSpPr>
        <p:spPr>
          <a:xfrm>
            <a:off x="2966246" y="-552841"/>
            <a:ext cx="16350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1/4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F79B6FC-246B-452A-B1E0-51F12110C936}"/>
              </a:ext>
            </a:extLst>
          </p:cNvPr>
          <p:cNvSpPr txBox="1"/>
          <p:nvPr userDrawn="1"/>
        </p:nvSpPr>
        <p:spPr>
          <a:xfrm>
            <a:off x="6007572" y="-552841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2/4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3360E26-7522-4BFD-BC60-2D055A888CA5}"/>
              </a:ext>
            </a:extLst>
          </p:cNvPr>
          <p:cNvSpPr txBox="1"/>
          <p:nvPr userDrawn="1"/>
        </p:nvSpPr>
        <p:spPr>
          <a:xfrm>
            <a:off x="9045283" y="-552841"/>
            <a:ext cx="1843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3/4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B2B674F-BED9-47C2-A3B4-2B770DCABFF2}"/>
              </a:ext>
            </a:extLst>
          </p:cNvPr>
          <p:cNvSpPr txBox="1"/>
          <p:nvPr userDrawn="1"/>
        </p:nvSpPr>
        <p:spPr>
          <a:xfrm>
            <a:off x="-497400" y="3737819"/>
            <a:ext cx="1570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1/2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EBAA9C1-8D93-4BFD-BAA1-A41029DEBD60}"/>
              </a:ext>
            </a:extLst>
          </p:cNvPr>
          <p:cNvCxnSpPr>
            <a:cxnSpLocks/>
          </p:cNvCxnSpPr>
          <p:nvPr userDrawn="1"/>
        </p:nvCxnSpPr>
        <p:spPr>
          <a:xfrm>
            <a:off x="8125884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184435-8E60-45C1-AE29-17BBEFEA5932}"/>
              </a:ext>
            </a:extLst>
          </p:cNvPr>
          <p:cNvCxnSpPr>
            <a:cxnSpLocks/>
          </p:cNvCxnSpPr>
          <p:nvPr userDrawn="1"/>
        </p:nvCxnSpPr>
        <p:spPr>
          <a:xfrm>
            <a:off x="4066279" y="-336411"/>
            <a:ext cx="0" cy="236135"/>
          </a:xfrm>
          <a:prstGeom prst="line">
            <a:avLst/>
          </a:prstGeom>
          <a:ln w="12700">
            <a:solidFill>
              <a:srgbClr val="C8C1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4B0A09D-3CAA-4F1B-82CE-AF3F795BA52C}"/>
              </a:ext>
            </a:extLst>
          </p:cNvPr>
          <p:cNvSpPr txBox="1"/>
          <p:nvPr userDrawn="1"/>
        </p:nvSpPr>
        <p:spPr>
          <a:xfrm>
            <a:off x="8038861" y="-552841"/>
            <a:ext cx="17793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A185B6"/>
                </a:solidFill>
                <a:latin typeface="+mj-lt"/>
              </a:rPr>
              <a:t>2/3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71B097D-1675-4E32-8EFB-5A531BBB9EDC}"/>
              </a:ext>
            </a:extLst>
          </p:cNvPr>
          <p:cNvSpPr txBox="1"/>
          <p:nvPr userDrawn="1"/>
        </p:nvSpPr>
        <p:spPr>
          <a:xfrm>
            <a:off x="3995130" y="-552841"/>
            <a:ext cx="1586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A185B6"/>
                </a:solidFill>
                <a:latin typeface="+mj-lt"/>
              </a:rPr>
              <a:t>1/3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E27F856-DAE5-494B-98BB-220F649A3807}"/>
              </a:ext>
            </a:extLst>
          </p:cNvPr>
          <p:cNvCxnSpPr>
            <a:cxnSpLocks/>
          </p:cNvCxnSpPr>
          <p:nvPr userDrawn="1"/>
        </p:nvCxnSpPr>
        <p:spPr>
          <a:xfrm>
            <a:off x="3047206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F5478E3-B63F-47B4-AF8A-14C4CACBCD3F}"/>
              </a:ext>
            </a:extLst>
          </p:cNvPr>
          <p:cNvCxnSpPr>
            <a:cxnSpLocks/>
          </p:cNvCxnSpPr>
          <p:nvPr userDrawn="1"/>
        </p:nvCxnSpPr>
        <p:spPr>
          <a:xfrm>
            <a:off x="6094412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A175582-2488-4D5A-8D03-8CD73C93E6D1}"/>
              </a:ext>
            </a:extLst>
          </p:cNvPr>
          <p:cNvCxnSpPr>
            <a:cxnSpLocks/>
          </p:cNvCxnSpPr>
          <p:nvPr userDrawn="1"/>
        </p:nvCxnSpPr>
        <p:spPr>
          <a:xfrm>
            <a:off x="9141618" y="-336411"/>
            <a:ext cx="0" cy="236135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1188983-BAB0-4F17-96EA-41E6B55B3D1E}"/>
              </a:ext>
            </a:extLst>
          </p:cNvPr>
          <p:cNvCxnSpPr>
            <a:cxnSpLocks/>
          </p:cNvCxnSpPr>
          <p:nvPr userDrawn="1"/>
        </p:nvCxnSpPr>
        <p:spPr>
          <a:xfrm>
            <a:off x="-316728" y="3814763"/>
            <a:ext cx="229387" cy="0"/>
          </a:xfrm>
          <a:prstGeom prst="line">
            <a:avLst/>
          </a:prstGeom>
          <a:ln w="12700">
            <a:solidFill>
              <a:srgbClr val="C1D4E8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ABAE5D75-3212-432F-AAC6-B51030C68AFD}"/>
              </a:ext>
            </a:extLst>
          </p:cNvPr>
          <p:cNvSpPr txBox="1"/>
          <p:nvPr userDrawn="1"/>
        </p:nvSpPr>
        <p:spPr>
          <a:xfrm>
            <a:off x="135890" y="-549443"/>
            <a:ext cx="232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Turn on Guides to see the custom grid.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Mac: Control-option-command-G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Win: Alt-F9 (or Alt-Fn-F9 on some laptops)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0C956DE-1845-43C5-9CFF-1FA78D6952A7}"/>
              </a:ext>
            </a:extLst>
          </p:cNvPr>
          <p:cNvSpPr/>
          <p:nvPr userDrawn="1"/>
        </p:nvSpPr>
        <p:spPr>
          <a:xfrm>
            <a:off x="12335461" y="1589"/>
            <a:ext cx="68541" cy="11922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DBF8FF7-0774-4571-8763-A0D624934807}"/>
              </a:ext>
            </a:extLst>
          </p:cNvPr>
          <p:cNvSpPr/>
          <p:nvPr userDrawn="1"/>
        </p:nvSpPr>
        <p:spPr>
          <a:xfrm>
            <a:off x="12335461" y="6440488"/>
            <a:ext cx="68541" cy="417512"/>
          </a:xfrm>
          <a:prstGeom prst="rect">
            <a:avLst/>
          </a:prstGeom>
          <a:solidFill>
            <a:srgbClr val="E0E0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EE9D02B-518C-42CD-956B-2AEF6B675D51}"/>
              </a:ext>
            </a:extLst>
          </p:cNvPr>
          <p:cNvSpPr/>
          <p:nvPr userDrawn="1"/>
        </p:nvSpPr>
        <p:spPr>
          <a:xfrm>
            <a:off x="12335461" y="1193799"/>
            <a:ext cx="68541" cy="52482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839C14C-9C01-41FD-BDDF-AF38E4DC7A10}"/>
              </a:ext>
            </a:extLst>
          </p:cNvPr>
          <p:cNvSpPr txBox="1"/>
          <p:nvPr userDrawn="1"/>
        </p:nvSpPr>
        <p:spPr>
          <a:xfrm>
            <a:off x="12489352" y="443807"/>
            <a:ext cx="2468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Title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CED726A-1B6E-44CD-BC0B-C4CA9B7A05E6}"/>
              </a:ext>
            </a:extLst>
          </p:cNvPr>
          <p:cNvSpPr txBox="1"/>
          <p:nvPr userDrawn="1"/>
        </p:nvSpPr>
        <p:spPr>
          <a:xfrm>
            <a:off x="12489352" y="6495356"/>
            <a:ext cx="3606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Footer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B4FB7FD-CED9-4283-BE20-5FFDBC6FB769}"/>
              </a:ext>
            </a:extLst>
          </p:cNvPr>
          <p:cNvSpPr txBox="1"/>
          <p:nvPr userDrawn="1"/>
        </p:nvSpPr>
        <p:spPr>
          <a:xfrm>
            <a:off x="12489352" y="3629867"/>
            <a:ext cx="43601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algn="l" defTabSz="914400" rtl="0" eaLnBrk="1" latinLnBrk="0" hangingPunct="1"/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Content</a:t>
            </a:r>
            <a:b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100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B1C10B-69AA-477E-94FC-A37243E08CFD}"/>
              </a:ext>
            </a:extLst>
          </p:cNvPr>
          <p:cNvCxnSpPr>
            <a:cxnSpLocks/>
          </p:cNvCxnSpPr>
          <p:nvPr userDrawn="1"/>
        </p:nvCxnSpPr>
        <p:spPr>
          <a:xfrm>
            <a:off x="12335461" y="6440488"/>
            <a:ext cx="685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DE5B1274-C41D-4AF0-9BA6-C18714F9F8B1}"/>
              </a:ext>
            </a:extLst>
          </p:cNvPr>
          <p:cNvCxnSpPr>
            <a:cxnSpLocks/>
          </p:cNvCxnSpPr>
          <p:nvPr userDrawn="1"/>
        </p:nvCxnSpPr>
        <p:spPr>
          <a:xfrm>
            <a:off x="12335461" y="1193799"/>
            <a:ext cx="6854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87" r:id="rId3"/>
    <p:sldLayoutId id="2147483688" r:id="rId4"/>
    <p:sldLayoutId id="2147483689" r:id="rId5"/>
    <p:sldLayoutId id="2147483658" r:id="rId6"/>
    <p:sldLayoutId id="2147483676" r:id="rId7"/>
    <p:sldLayoutId id="2147483690" r:id="rId8"/>
    <p:sldLayoutId id="2147483691" r:id="rId9"/>
    <p:sldLayoutId id="2147483692" r:id="rId10"/>
    <p:sldLayoutId id="2147483685" r:id="rId11"/>
  </p:sldLayoutIdLst>
  <p:hf sldNum="0" hdr="0" ftr="0" dt="0"/>
  <p:txStyles>
    <p:titleStyle>
      <a:lvl1pPr algn="l" defTabSz="1088291" rtl="0" eaLnBrk="1" latinLnBrk="0" hangingPunct="1">
        <a:spcBef>
          <a:spcPct val="0"/>
        </a:spcBef>
        <a:buNone/>
        <a:defRPr sz="2800" b="0" i="0" u="none" kern="1200">
          <a:solidFill>
            <a:srgbClr val="EB1000"/>
          </a:solidFill>
          <a:latin typeface="+mj-lt"/>
          <a:ea typeface="+mj-ea"/>
          <a:cs typeface="+mj-cs"/>
        </a:defRPr>
      </a:lvl1pPr>
    </p:titleStyle>
    <p:bodyStyle>
      <a:lvl1pPr marL="274638" indent="-265113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tx1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5ACBF0"/>
          </p15:clr>
        </p15:guide>
        <p15:guide id="2" pos="4032" userDrawn="1">
          <p15:clr>
            <a:srgbClr val="FDE53C"/>
          </p15:clr>
        </p15:guide>
        <p15:guide id="3" pos="3651" userDrawn="1">
          <p15:clr>
            <a:srgbClr val="FDE53C"/>
          </p15:clr>
        </p15:guide>
        <p15:guide id="4" pos="5758" userDrawn="1">
          <p15:clr>
            <a:srgbClr val="5ACBF0"/>
          </p15:clr>
        </p15:guide>
        <p15:guide id="5" pos="7488" userDrawn="1">
          <p15:clr>
            <a:srgbClr val="A4A3A4"/>
          </p15:clr>
        </p15:guide>
        <p15:guide id="6" pos="1919" userDrawn="1">
          <p15:clr>
            <a:srgbClr val="5ACBF0"/>
          </p15:clr>
        </p15:guide>
        <p15:guide id="7" pos="191" userDrawn="1">
          <p15:clr>
            <a:srgbClr val="A4A3A4"/>
          </p15:clr>
        </p15:guide>
        <p15:guide id="8" orient="horz" pos="2405" userDrawn="1">
          <p15:clr>
            <a:srgbClr val="5ACBF0"/>
          </p15:clr>
        </p15:guide>
        <p15:guide id="11" orient="horz" pos="751" userDrawn="1">
          <p15:clr>
            <a:srgbClr val="F26B43"/>
          </p15:clr>
        </p15:guide>
        <p15:guide id="14" orient="horz" pos="4057" userDrawn="1">
          <p15:clr>
            <a:srgbClr val="F26B43"/>
          </p15:clr>
        </p15:guide>
        <p15:guide id="15" orient="horz" pos="3924" userDrawn="1">
          <p15:clr>
            <a:srgbClr val="A4A3A4"/>
          </p15:clr>
        </p15:guide>
        <p15:guide id="17" pos="2560" userDrawn="1">
          <p15:clr>
            <a:srgbClr val="C35EA4"/>
          </p15:clr>
        </p15:guide>
        <p15:guide id="18" pos="5120" userDrawn="1">
          <p15:clr>
            <a:srgbClr val="C35EA4"/>
          </p15:clr>
        </p15:guide>
        <p15:guide id="19" pos="1728" userDrawn="1">
          <p15:clr>
            <a:srgbClr val="FDE53C"/>
          </p15:clr>
        </p15:guide>
        <p15:guide id="20" pos="2106" userDrawn="1">
          <p15:clr>
            <a:srgbClr val="FDE53C"/>
          </p15:clr>
        </p15:guide>
        <p15:guide id="21" pos="2369" userDrawn="1">
          <p15:clr>
            <a:srgbClr val="9FCC3B"/>
          </p15:clr>
        </p15:guide>
        <p15:guide id="22" pos="2749" userDrawn="1">
          <p15:clr>
            <a:srgbClr val="9FCC3B"/>
          </p15:clr>
        </p15:guide>
        <p15:guide id="23" pos="4925" userDrawn="1">
          <p15:clr>
            <a:srgbClr val="9FCC3B"/>
          </p15:clr>
        </p15:guide>
        <p15:guide id="24" pos="5309" userDrawn="1">
          <p15:clr>
            <a:srgbClr val="9FCC3B"/>
          </p15:clr>
        </p15:guide>
        <p15:guide id="25" pos="5565" userDrawn="1">
          <p15:clr>
            <a:srgbClr val="FDE53C"/>
          </p15:clr>
        </p15:guide>
        <p15:guide id="26" pos="5947" userDrawn="1">
          <p15:clr>
            <a:srgbClr val="FDE53C"/>
          </p15:clr>
        </p15:guide>
        <p15:guide id="27" orient="horz" pos="2594" userDrawn="1">
          <p15:clr>
            <a:srgbClr val="FDE53C"/>
          </p15:clr>
        </p15:guide>
        <p15:guide id="28" orient="horz" pos="2208" userDrawn="1">
          <p15:clr>
            <a:srgbClr val="FDE53C"/>
          </p15:clr>
        </p15:guide>
        <p15:guide id="35" orient="horz" pos="1053" userDrawn="1">
          <p15:clr>
            <a:srgbClr val="FDE53C"/>
          </p15:clr>
        </p15:guide>
        <p15:guide id="36" orient="horz" pos="89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FD1277-2250-A2C3-8172-137A5D09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6" y="168759"/>
            <a:ext cx="11579384" cy="674518"/>
          </a:xfrm>
        </p:spPr>
        <p:txBody>
          <a:bodyPr/>
          <a:lstStyle/>
          <a:p>
            <a:pPr algn="ctr"/>
            <a:r>
              <a:rPr lang="en-US" dirty="0"/>
              <a:t>MY VISION STRUCTURE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15ED6C-0C7E-28E3-50E5-5C5639562D00}"/>
              </a:ext>
            </a:extLst>
          </p:cNvPr>
          <p:cNvSpPr/>
          <p:nvPr/>
        </p:nvSpPr>
        <p:spPr>
          <a:xfrm>
            <a:off x="367816" y="3193229"/>
            <a:ext cx="2592000" cy="32985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srgbClr val="FFFFFF"/>
              </a:solidFill>
              <a:latin typeface="Adobe Clean SemiLigh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518D9-B3B5-2AD1-97A7-0D7E22F51330}"/>
              </a:ext>
            </a:extLst>
          </p:cNvPr>
          <p:cNvGrpSpPr/>
          <p:nvPr/>
        </p:nvGrpSpPr>
        <p:grpSpPr>
          <a:xfrm>
            <a:off x="602904" y="3387811"/>
            <a:ext cx="2121825" cy="2852170"/>
            <a:chOff x="495848" y="3283690"/>
            <a:chExt cx="2121825" cy="2852170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145FF07-0E64-94BB-C6A0-D3F7F170DEFF}"/>
                </a:ext>
              </a:extLst>
            </p:cNvPr>
            <p:cNvSpPr/>
            <p:nvPr/>
          </p:nvSpPr>
          <p:spPr>
            <a:xfrm>
              <a:off x="495848" y="3283690"/>
              <a:ext cx="2121825" cy="697188"/>
            </a:xfrm>
            <a:custGeom>
              <a:avLst/>
              <a:gdLst>
                <a:gd name="connsiteX0" fmla="*/ 0 w 3501186"/>
                <a:gd name="connsiteY0" fmla="*/ 0 h 1332285"/>
                <a:gd name="connsiteX1" fmla="*/ 3501186 w 3501186"/>
                <a:gd name="connsiteY1" fmla="*/ 0 h 1332285"/>
                <a:gd name="connsiteX2" fmla="*/ 3501186 w 3501186"/>
                <a:gd name="connsiteY2" fmla="*/ 1332285 h 1332285"/>
                <a:gd name="connsiteX3" fmla="*/ 0 w 3501186"/>
                <a:gd name="connsiteY3" fmla="*/ 1332285 h 1332285"/>
                <a:gd name="connsiteX4" fmla="*/ 0 w 3501186"/>
                <a:gd name="connsiteY4" fmla="*/ 0 h 13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1332285">
                  <a:moveTo>
                    <a:pt x="0" y="0"/>
                  </a:moveTo>
                  <a:lnTo>
                    <a:pt x="3501186" y="0"/>
                  </a:lnTo>
                  <a:lnTo>
                    <a:pt x="3501186" y="1332285"/>
                  </a:lnTo>
                  <a:lnTo>
                    <a:pt x="0" y="133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8" tIns="146228" rIns="255898" bIns="146228" numCol="1" spcCol="1270" anchor="ctr" anchorCtr="0">
              <a:noAutofit/>
            </a:bodyPr>
            <a:lstStyle/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[ROLE/CATEGORY 1]</a:t>
              </a:r>
            </a:p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GOALS</a:t>
              </a: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: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A7F9AD5-1544-D2AC-F79C-28EB09509855}"/>
                </a:ext>
              </a:extLst>
            </p:cNvPr>
            <p:cNvSpPr/>
            <p:nvPr/>
          </p:nvSpPr>
          <p:spPr>
            <a:xfrm>
              <a:off x="495848" y="3980878"/>
              <a:ext cx="2121825" cy="2154982"/>
            </a:xfrm>
            <a:custGeom>
              <a:avLst/>
              <a:gdLst>
                <a:gd name="connsiteX0" fmla="*/ 0 w 3501186"/>
                <a:gd name="connsiteY0" fmla="*/ 0 h 3063420"/>
                <a:gd name="connsiteX1" fmla="*/ 3501186 w 3501186"/>
                <a:gd name="connsiteY1" fmla="*/ 0 h 3063420"/>
                <a:gd name="connsiteX2" fmla="*/ 3501186 w 3501186"/>
                <a:gd name="connsiteY2" fmla="*/ 3063420 h 3063420"/>
                <a:gd name="connsiteX3" fmla="*/ 0 w 3501186"/>
                <a:gd name="connsiteY3" fmla="*/ 3063420 h 3063420"/>
                <a:gd name="connsiteX4" fmla="*/ 0 w 3501186"/>
                <a:gd name="connsiteY4" fmla="*/ 0 h 306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3063420">
                  <a:moveTo>
                    <a:pt x="0" y="0"/>
                  </a:moveTo>
                  <a:lnTo>
                    <a:pt x="3501186" y="0"/>
                  </a:lnTo>
                  <a:lnTo>
                    <a:pt x="3501186" y="3063420"/>
                  </a:lnTo>
                  <a:lnTo>
                    <a:pt x="0" y="3063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marL="7938" lvl="1" algn="ctr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tabLst>
                  <a:tab pos="1460500" algn="l"/>
                </a:tabLs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dobe Clean Light" panose="020B0303020404020204" pitchFamily="34" charset="0"/>
                </a:rPr>
                <a:t>[List your Goals here]</a:t>
              </a:r>
            </a:p>
            <a:p>
              <a:pPr marL="103187" lvl="1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tabLst>
                  <a:tab pos="1460500" algn="l"/>
                </a:tabLst>
                <a:defRPr/>
              </a:pPr>
              <a:endParaRPr lang="en-US" sz="1400" dirty="0">
                <a:solidFill>
                  <a:srgbClr val="FFFFFF"/>
                </a:solidFill>
                <a:latin typeface="Adobe Clean Light" panose="020B0303020404020204" pitchFamily="34" charset="0"/>
              </a:endParaRPr>
            </a:p>
            <a:p>
              <a:pPr marL="103187" lvl="1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tabLst>
                  <a:tab pos="1460500" algn="l"/>
                </a:tabLst>
                <a:defRPr/>
              </a:pPr>
              <a:endParaRPr lang="en-US" sz="1400" dirty="0">
                <a:solidFill>
                  <a:srgbClr val="FFFFFF"/>
                </a:solidFill>
                <a:latin typeface="Adobe Clean Light" panose="020B0303020404020204" pitchFamily="34" charset="0"/>
              </a:endParaRPr>
            </a:p>
            <a:p>
              <a:pPr marL="103187" lvl="1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tabLst>
                  <a:tab pos="1460500" algn="l"/>
                </a:tabLst>
                <a:defRPr/>
              </a:pPr>
              <a:endParaRPr lang="en-US" sz="1400" dirty="0">
                <a:solidFill>
                  <a:srgbClr val="FFFFFF"/>
                </a:solidFill>
                <a:latin typeface="Adobe Clean Light" panose="020B0303020404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1F202A-E4C8-411D-A20E-26E6D5B9EB53}"/>
              </a:ext>
            </a:extLst>
          </p:cNvPr>
          <p:cNvSpPr/>
          <p:nvPr/>
        </p:nvSpPr>
        <p:spPr>
          <a:xfrm>
            <a:off x="367816" y="964157"/>
            <a:ext cx="11639027" cy="177093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srgbClr val="FFFFFF"/>
              </a:solidFill>
              <a:latin typeface="Adobe Clean SemiLigh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1075108-8487-4F68-0B1F-B56E9724DDBC}"/>
              </a:ext>
            </a:extLst>
          </p:cNvPr>
          <p:cNvSpPr/>
          <p:nvPr/>
        </p:nvSpPr>
        <p:spPr>
          <a:xfrm>
            <a:off x="591753" y="1458055"/>
            <a:ext cx="11165532" cy="1042640"/>
          </a:xfrm>
          <a:custGeom>
            <a:avLst/>
            <a:gdLst>
              <a:gd name="connsiteX0" fmla="*/ 0 w 3501186"/>
              <a:gd name="connsiteY0" fmla="*/ 0 h 3063420"/>
              <a:gd name="connsiteX1" fmla="*/ 3501186 w 3501186"/>
              <a:gd name="connsiteY1" fmla="*/ 0 h 3063420"/>
              <a:gd name="connsiteX2" fmla="*/ 3501186 w 3501186"/>
              <a:gd name="connsiteY2" fmla="*/ 3063420 h 3063420"/>
              <a:gd name="connsiteX3" fmla="*/ 0 w 3501186"/>
              <a:gd name="connsiteY3" fmla="*/ 3063420 h 3063420"/>
              <a:gd name="connsiteX4" fmla="*/ 0 w 3501186"/>
              <a:gd name="connsiteY4" fmla="*/ 0 h 306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186" h="3063420">
                <a:moveTo>
                  <a:pt x="0" y="0"/>
                </a:moveTo>
                <a:lnTo>
                  <a:pt x="3501186" y="0"/>
                </a:lnTo>
                <a:lnTo>
                  <a:pt x="3501186" y="3063420"/>
                </a:lnTo>
                <a:lnTo>
                  <a:pt x="0" y="3063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1924" tIns="144000" rIns="255898" bIns="287886" numCol="1" spcCol="1270" anchor="t" anchorCtr="0">
            <a:noAutofit/>
          </a:bodyPr>
          <a:lstStyle/>
          <a:p>
            <a:pPr marL="0" lvl="1" defTabSz="1599240">
              <a:lnSpc>
                <a:spcPct val="110000"/>
              </a:lnSpc>
              <a:spcBef>
                <a:spcPct val="0"/>
              </a:spcBef>
              <a:spcAft>
                <a:spcPts val="306"/>
              </a:spcAft>
              <a:buSzPct val="70000"/>
              <a:defRPr/>
            </a:pPr>
            <a:r>
              <a:rPr lang="en-US" sz="1600" dirty="0">
                <a:solidFill>
                  <a:srgbClr val="FFFFFF"/>
                </a:solidFill>
                <a:latin typeface="Adobe Clean Light" panose="020B0303020404020204" pitchFamily="34" charset="0"/>
              </a:rPr>
              <a:t>[Type your Vision Statement here]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A00EE6-7EC0-F344-BBF9-B130AE9D424B}"/>
              </a:ext>
            </a:extLst>
          </p:cNvPr>
          <p:cNvSpPr/>
          <p:nvPr/>
        </p:nvSpPr>
        <p:spPr>
          <a:xfrm>
            <a:off x="602904" y="1160832"/>
            <a:ext cx="11165532" cy="312799"/>
          </a:xfrm>
          <a:custGeom>
            <a:avLst/>
            <a:gdLst>
              <a:gd name="connsiteX0" fmla="*/ 0 w 3501186"/>
              <a:gd name="connsiteY0" fmla="*/ 0 h 1332285"/>
              <a:gd name="connsiteX1" fmla="*/ 3501186 w 3501186"/>
              <a:gd name="connsiteY1" fmla="*/ 0 h 1332285"/>
              <a:gd name="connsiteX2" fmla="*/ 3501186 w 3501186"/>
              <a:gd name="connsiteY2" fmla="*/ 1332285 h 1332285"/>
              <a:gd name="connsiteX3" fmla="*/ 0 w 3501186"/>
              <a:gd name="connsiteY3" fmla="*/ 1332285 h 1332285"/>
              <a:gd name="connsiteX4" fmla="*/ 0 w 3501186"/>
              <a:gd name="connsiteY4" fmla="*/ 0 h 13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1186" h="1332285">
                <a:moveTo>
                  <a:pt x="0" y="0"/>
                </a:moveTo>
                <a:lnTo>
                  <a:pt x="3501186" y="0"/>
                </a:lnTo>
                <a:lnTo>
                  <a:pt x="3501186" y="1332285"/>
                </a:lnTo>
                <a:lnTo>
                  <a:pt x="0" y="13322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5898" tIns="146228" rIns="255898" bIns="146228" numCol="1" spcCol="1270" anchor="ctr" anchorCtr="0">
            <a:noAutofit/>
          </a:bodyPr>
          <a:lstStyle/>
          <a:p>
            <a:pPr algn="ctr" defTabSz="15992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98" b="1" dirty="0">
                <a:solidFill>
                  <a:srgbClr val="FFFFFF"/>
                </a:solidFill>
                <a:latin typeface="Adobe Clean SemiCondensed" panose="020B0503020404020204" pitchFamily="34" charset="0"/>
              </a:rPr>
              <a:t>MY (n) YEAR VISION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A734A-FC66-D818-5CE1-07472AE2C2DD}"/>
              </a:ext>
            </a:extLst>
          </p:cNvPr>
          <p:cNvSpPr/>
          <p:nvPr/>
        </p:nvSpPr>
        <p:spPr>
          <a:xfrm>
            <a:off x="3383492" y="3174029"/>
            <a:ext cx="2592000" cy="32985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srgbClr val="FFFFFF"/>
              </a:solidFill>
              <a:latin typeface="Adobe Clean SemiLigh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677559-D919-E78D-0567-4AFEC8913F2E}"/>
              </a:ext>
            </a:extLst>
          </p:cNvPr>
          <p:cNvGrpSpPr/>
          <p:nvPr/>
        </p:nvGrpSpPr>
        <p:grpSpPr>
          <a:xfrm>
            <a:off x="3619293" y="3379581"/>
            <a:ext cx="2120400" cy="2860400"/>
            <a:chOff x="3546441" y="3178463"/>
            <a:chExt cx="2120400" cy="286040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B88F2D7-4780-5A86-342B-1EC5F869E9F1}"/>
                </a:ext>
              </a:extLst>
            </p:cNvPr>
            <p:cNvSpPr/>
            <p:nvPr/>
          </p:nvSpPr>
          <p:spPr>
            <a:xfrm>
              <a:off x="3546441" y="3178463"/>
              <a:ext cx="2120400" cy="697188"/>
            </a:xfrm>
            <a:custGeom>
              <a:avLst/>
              <a:gdLst>
                <a:gd name="connsiteX0" fmla="*/ 0 w 3501186"/>
                <a:gd name="connsiteY0" fmla="*/ 0 h 1332285"/>
                <a:gd name="connsiteX1" fmla="*/ 3501186 w 3501186"/>
                <a:gd name="connsiteY1" fmla="*/ 0 h 1332285"/>
                <a:gd name="connsiteX2" fmla="*/ 3501186 w 3501186"/>
                <a:gd name="connsiteY2" fmla="*/ 1332285 h 1332285"/>
                <a:gd name="connsiteX3" fmla="*/ 0 w 3501186"/>
                <a:gd name="connsiteY3" fmla="*/ 1332285 h 1332285"/>
                <a:gd name="connsiteX4" fmla="*/ 0 w 3501186"/>
                <a:gd name="connsiteY4" fmla="*/ 0 h 13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1332285">
                  <a:moveTo>
                    <a:pt x="0" y="0"/>
                  </a:moveTo>
                  <a:lnTo>
                    <a:pt x="3501186" y="0"/>
                  </a:lnTo>
                  <a:lnTo>
                    <a:pt x="3501186" y="1332285"/>
                  </a:lnTo>
                  <a:lnTo>
                    <a:pt x="0" y="133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8" tIns="146228" rIns="255898" bIns="146228" numCol="1" spcCol="1270" anchor="ctr" anchorCtr="0">
              <a:noAutofit/>
            </a:bodyPr>
            <a:lstStyle/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[ROLE/CATEGORY 2]</a:t>
              </a:r>
            </a:p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GOALS: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DD8CC94-CC72-6E58-B1DB-0D65ACCB40AE}"/>
                </a:ext>
              </a:extLst>
            </p:cNvPr>
            <p:cNvSpPr/>
            <p:nvPr/>
          </p:nvSpPr>
          <p:spPr>
            <a:xfrm>
              <a:off x="3546441" y="3862766"/>
              <a:ext cx="2120400" cy="2176097"/>
            </a:xfrm>
            <a:custGeom>
              <a:avLst/>
              <a:gdLst>
                <a:gd name="connsiteX0" fmla="*/ 0 w 3501186"/>
                <a:gd name="connsiteY0" fmla="*/ 0 h 3063420"/>
                <a:gd name="connsiteX1" fmla="*/ 3501186 w 3501186"/>
                <a:gd name="connsiteY1" fmla="*/ 0 h 3063420"/>
                <a:gd name="connsiteX2" fmla="*/ 3501186 w 3501186"/>
                <a:gd name="connsiteY2" fmla="*/ 3063420 h 3063420"/>
                <a:gd name="connsiteX3" fmla="*/ 0 w 3501186"/>
                <a:gd name="connsiteY3" fmla="*/ 3063420 h 3063420"/>
                <a:gd name="connsiteX4" fmla="*/ 0 w 3501186"/>
                <a:gd name="connsiteY4" fmla="*/ 0 h 306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3063420">
                  <a:moveTo>
                    <a:pt x="0" y="0"/>
                  </a:moveTo>
                  <a:lnTo>
                    <a:pt x="3501186" y="0"/>
                  </a:lnTo>
                  <a:lnTo>
                    <a:pt x="3501186" y="3063420"/>
                  </a:lnTo>
                  <a:lnTo>
                    <a:pt x="0" y="3063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marL="7938" lvl="1" algn="ctr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dobe Clean Light" panose="020B0303020404020204" pitchFamily="34" charset="0"/>
                </a:rPr>
                <a:t>[List your Goals here]</a:t>
              </a:r>
            </a:p>
            <a:p>
              <a:pPr marL="95250" lvl="1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defRPr/>
              </a:pPr>
              <a:endParaRPr lang="en-US" sz="1400" dirty="0">
                <a:solidFill>
                  <a:srgbClr val="FFFFFF"/>
                </a:solidFill>
                <a:latin typeface="Adobe Clean Light" panose="020B0303020404020204" pitchFamily="34" charset="0"/>
              </a:endParaRPr>
            </a:p>
            <a:p>
              <a:pPr marL="95250" lvl="1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defRPr/>
              </a:pPr>
              <a:endParaRPr lang="en-US" sz="1600" dirty="0">
                <a:solidFill>
                  <a:srgbClr val="FFFFFF"/>
                </a:solidFill>
                <a:latin typeface="Adobe Clean Light" panose="020B0303020404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6919F85-2142-3188-1055-E7ED35B7370A}"/>
              </a:ext>
            </a:extLst>
          </p:cNvPr>
          <p:cNvSpPr/>
          <p:nvPr/>
        </p:nvSpPr>
        <p:spPr>
          <a:xfrm>
            <a:off x="6399168" y="3193229"/>
            <a:ext cx="2592000" cy="32985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srgbClr val="FFFFFF"/>
              </a:solidFill>
              <a:latin typeface="Adobe Clean Semi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D7F12-1637-B2F6-4617-6D25FA0E8303}"/>
              </a:ext>
            </a:extLst>
          </p:cNvPr>
          <p:cNvGrpSpPr/>
          <p:nvPr/>
        </p:nvGrpSpPr>
        <p:grpSpPr>
          <a:xfrm>
            <a:off x="6634968" y="3370824"/>
            <a:ext cx="2120401" cy="2869158"/>
            <a:chOff x="6562116" y="3169706"/>
            <a:chExt cx="2120401" cy="286915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1CC163-1AE1-FC91-6F20-F4BA539352A0}"/>
                </a:ext>
              </a:extLst>
            </p:cNvPr>
            <p:cNvSpPr/>
            <p:nvPr/>
          </p:nvSpPr>
          <p:spPr>
            <a:xfrm>
              <a:off x="6562116" y="3169706"/>
              <a:ext cx="2120400" cy="697188"/>
            </a:xfrm>
            <a:custGeom>
              <a:avLst/>
              <a:gdLst>
                <a:gd name="connsiteX0" fmla="*/ 0 w 3501186"/>
                <a:gd name="connsiteY0" fmla="*/ 0 h 1332285"/>
                <a:gd name="connsiteX1" fmla="*/ 3501186 w 3501186"/>
                <a:gd name="connsiteY1" fmla="*/ 0 h 1332285"/>
                <a:gd name="connsiteX2" fmla="*/ 3501186 w 3501186"/>
                <a:gd name="connsiteY2" fmla="*/ 1332285 h 1332285"/>
                <a:gd name="connsiteX3" fmla="*/ 0 w 3501186"/>
                <a:gd name="connsiteY3" fmla="*/ 1332285 h 1332285"/>
                <a:gd name="connsiteX4" fmla="*/ 0 w 3501186"/>
                <a:gd name="connsiteY4" fmla="*/ 0 h 13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1332285">
                  <a:moveTo>
                    <a:pt x="0" y="0"/>
                  </a:moveTo>
                  <a:lnTo>
                    <a:pt x="3501186" y="0"/>
                  </a:lnTo>
                  <a:lnTo>
                    <a:pt x="3501186" y="1332285"/>
                  </a:lnTo>
                  <a:lnTo>
                    <a:pt x="0" y="133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8" tIns="146228" rIns="255898" bIns="146228" numCol="1" spcCol="1270" anchor="ctr" anchorCtr="0">
              <a:noAutofit/>
            </a:bodyPr>
            <a:lstStyle/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[ROLE/CATEGORY 3]</a:t>
              </a:r>
            </a:p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GOALS: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0A9CB2D-775C-AA6E-D50C-A9D3717A6E36}"/>
                </a:ext>
              </a:extLst>
            </p:cNvPr>
            <p:cNvSpPr/>
            <p:nvPr/>
          </p:nvSpPr>
          <p:spPr>
            <a:xfrm>
              <a:off x="6562117" y="3854010"/>
              <a:ext cx="2120400" cy="2184854"/>
            </a:xfrm>
            <a:custGeom>
              <a:avLst/>
              <a:gdLst>
                <a:gd name="connsiteX0" fmla="*/ 0 w 3501186"/>
                <a:gd name="connsiteY0" fmla="*/ 0 h 3063420"/>
                <a:gd name="connsiteX1" fmla="*/ 3501186 w 3501186"/>
                <a:gd name="connsiteY1" fmla="*/ 0 h 3063420"/>
                <a:gd name="connsiteX2" fmla="*/ 3501186 w 3501186"/>
                <a:gd name="connsiteY2" fmla="*/ 3063420 h 3063420"/>
                <a:gd name="connsiteX3" fmla="*/ 0 w 3501186"/>
                <a:gd name="connsiteY3" fmla="*/ 3063420 h 3063420"/>
                <a:gd name="connsiteX4" fmla="*/ 0 w 3501186"/>
                <a:gd name="connsiteY4" fmla="*/ 0 h 306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3063420">
                  <a:moveTo>
                    <a:pt x="0" y="0"/>
                  </a:moveTo>
                  <a:lnTo>
                    <a:pt x="3501186" y="0"/>
                  </a:lnTo>
                  <a:lnTo>
                    <a:pt x="3501186" y="3063420"/>
                  </a:lnTo>
                  <a:lnTo>
                    <a:pt x="0" y="3063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marL="7938" lvl="1" algn="ctr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dobe Clean Light" panose="020B0303020404020204" pitchFamily="34" charset="0"/>
                </a:rPr>
                <a:t>[List your Goals here]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CA025BD-4DEF-5259-D48B-FE64A437B753}"/>
              </a:ext>
            </a:extLst>
          </p:cNvPr>
          <p:cNvSpPr/>
          <p:nvPr/>
        </p:nvSpPr>
        <p:spPr>
          <a:xfrm>
            <a:off x="9414844" y="3193229"/>
            <a:ext cx="2592000" cy="32985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98" dirty="0">
              <a:solidFill>
                <a:srgbClr val="FFFFFF"/>
              </a:solidFill>
              <a:latin typeface="Adobe Clean Semi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F6F265-DAFC-13E7-6F58-C057D6FF6D0B}"/>
              </a:ext>
            </a:extLst>
          </p:cNvPr>
          <p:cNvGrpSpPr/>
          <p:nvPr/>
        </p:nvGrpSpPr>
        <p:grpSpPr>
          <a:xfrm>
            <a:off x="9648036" y="3370824"/>
            <a:ext cx="2120401" cy="2869158"/>
            <a:chOff x="9583135" y="3145852"/>
            <a:chExt cx="2120401" cy="286915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441315-044D-FEA1-8AE4-EB1D23591127}"/>
                </a:ext>
              </a:extLst>
            </p:cNvPr>
            <p:cNvSpPr/>
            <p:nvPr/>
          </p:nvSpPr>
          <p:spPr>
            <a:xfrm>
              <a:off x="9583135" y="3145852"/>
              <a:ext cx="2120400" cy="697188"/>
            </a:xfrm>
            <a:custGeom>
              <a:avLst/>
              <a:gdLst>
                <a:gd name="connsiteX0" fmla="*/ 0 w 3501186"/>
                <a:gd name="connsiteY0" fmla="*/ 0 h 1332285"/>
                <a:gd name="connsiteX1" fmla="*/ 3501186 w 3501186"/>
                <a:gd name="connsiteY1" fmla="*/ 0 h 1332285"/>
                <a:gd name="connsiteX2" fmla="*/ 3501186 w 3501186"/>
                <a:gd name="connsiteY2" fmla="*/ 1332285 h 1332285"/>
                <a:gd name="connsiteX3" fmla="*/ 0 w 3501186"/>
                <a:gd name="connsiteY3" fmla="*/ 1332285 h 1332285"/>
                <a:gd name="connsiteX4" fmla="*/ 0 w 3501186"/>
                <a:gd name="connsiteY4" fmla="*/ 0 h 13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1332285">
                  <a:moveTo>
                    <a:pt x="0" y="0"/>
                  </a:moveTo>
                  <a:lnTo>
                    <a:pt x="3501186" y="0"/>
                  </a:lnTo>
                  <a:lnTo>
                    <a:pt x="3501186" y="1332285"/>
                  </a:lnTo>
                  <a:lnTo>
                    <a:pt x="0" y="133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8" tIns="146228" rIns="255898" bIns="146228" numCol="1" spcCol="1270" anchor="ctr" anchorCtr="0">
              <a:noAutofit/>
            </a:bodyPr>
            <a:lstStyle/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[ROLE/CATEGORY 4]</a:t>
              </a:r>
            </a:p>
            <a:p>
              <a:pPr algn="ctr" defTabSz="15992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Adobe Clean SemiCondensed" panose="020B0503020404020204" pitchFamily="34" charset="0"/>
                </a:rPr>
                <a:t>GOALS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1A130FE-D772-B6FC-58FC-2980EDDC9CB3}"/>
                </a:ext>
              </a:extLst>
            </p:cNvPr>
            <p:cNvSpPr/>
            <p:nvPr/>
          </p:nvSpPr>
          <p:spPr>
            <a:xfrm>
              <a:off x="9583135" y="3830156"/>
              <a:ext cx="2120401" cy="2184854"/>
            </a:xfrm>
            <a:custGeom>
              <a:avLst/>
              <a:gdLst>
                <a:gd name="connsiteX0" fmla="*/ 0 w 3501186"/>
                <a:gd name="connsiteY0" fmla="*/ 0 h 3063420"/>
                <a:gd name="connsiteX1" fmla="*/ 3501186 w 3501186"/>
                <a:gd name="connsiteY1" fmla="*/ 0 h 3063420"/>
                <a:gd name="connsiteX2" fmla="*/ 3501186 w 3501186"/>
                <a:gd name="connsiteY2" fmla="*/ 3063420 h 3063420"/>
                <a:gd name="connsiteX3" fmla="*/ 0 w 3501186"/>
                <a:gd name="connsiteY3" fmla="*/ 3063420 h 3063420"/>
                <a:gd name="connsiteX4" fmla="*/ 0 w 3501186"/>
                <a:gd name="connsiteY4" fmla="*/ 0 h 306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186" h="3063420">
                  <a:moveTo>
                    <a:pt x="0" y="0"/>
                  </a:moveTo>
                  <a:lnTo>
                    <a:pt x="3501186" y="0"/>
                  </a:lnTo>
                  <a:lnTo>
                    <a:pt x="3501186" y="3063420"/>
                  </a:lnTo>
                  <a:lnTo>
                    <a:pt x="0" y="3063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180000" rIns="72000" bIns="180000" numCol="1" spcCol="1270" anchor="t" anchorCtr="0">
              <a:noAutofit/>
            </a:bodyPr>
            <a:lstStyle/>
            <a:p>
              <a:pPr marL="7938" lvl="1" algn="ctr" defTabSz="1599240">
                <a:lnSpc>
                  <a:spcPct val="90000"/>
                </a:lnSpc>
                <a:spcBef>
                  <a:spcPct val="0"/>
                </a:spcBef>
                <a:spcAft>
                  <a:spcPts val="906"/>
                </a:spcAft>
                <a:buSzPct val="70000"/>
                <a:defRPr/>
              </a:pPr>
              <a:r>
                <a:rPr lang="en-US" sz="1400" dirty="0">
                  <a:solidFill>
                    <a:srgbClr val="FFFFFF"/>
                  </a:solidFill>
                  <a:latin typeface="Adobe Clean Light" panose="020B0303020404020204" pitchFamily="34" charset="0"/>
                </a:rPr>
                <a:t>[List your Goals </a:t>
              </a:r>
              <a:r>
                <a:rPr lang="en-US" sz="1400">
                  <a:solidFill>
                    <a:srgbClr val="FFFFFF"/>
                  </a:solidFill>
                  <a:latin typeface="Adobe Clean Light" panose="020B0303020404020204" pitchFamily="34" charset="0"/>
                </a:rPr>
                <a:t>here]</a:t>
              </a:r>
              <a:endParaRPr lang="en-US" sz="1400" dirty="0">
                <a:solidFill>
                  <a:srgbClr val="FFFFFF"/>
                </a:solidFill>
                <a:latin typeface="Adobe Clean Light" panose="020B03030204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131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717709&quot;&gt;&lt;/object&gt;&lt;object type=&quot;2&quot; unique_id=&quot;717710&quot;&gt;&lt;object type=&quot;3&quot; unique_id=&quot;717712&quot;&gt;&lt;property id=&quot;20148&quot; value=&quot;5&quot;/&gt;&lt;property id=&quot;20300&quot; value=&quot;Slide 10 - &amp;quot;Section Divider&amp;quot;&quot;/&gt;&lt;property id=&quot;20307&quot; value=&quot;274&quot;/&gt;&lt;/object&gt;&lt;object type=&quot;3&quot; unique_id=&quot;717778&quot;&gt;&lt;property id=&quot;20148&quot; value=&quot;5&quot;/&gt;&lt;property id=&quot;20300&quot; value=&quot;Slide 1 - &amp;quot;Title Slide&amp;quot;&quot;/&gt;&lt;property id=&quot;20307&quot; value=&quot;273&quot;/&gt;&lt;/object&gt;&lt;object type=&quot;3&quot; unique_id=&quot;717779&quot;&gt;&lt;property id=&quot;20148&quot; value=&quot;5&quot;/&gt;&lt;property id=&quot;20300&quot; value=&quot;Slide 20&quot;/&gt;&lt;property id=&quot;20307&quot; value=&quot;278&quot;/&gt;&lt;/object&gt;&lt;object type=&quot;3&quot; unique_id=&quot;717900&quot;&gt;&lt;property id=&quot;20148&quot; value=&quot;5&quot;/&gt;&lt;property id=&quot;20300&quot; value=&quot;Slide 11 - &amp;quot;White Content Slide – Graphic Footer &amp;amp; Header&amp;quot;&quot;/&gt;&lt;property id=&quot;20307&quot; value=&quot;279&quot;/&gt;&lt;/object&gt;&lt;object type=&quot;3&quot; unique_id=&quot;717901&quot;&gt;&lt;property id=&quot;20148&quot; value=&quot;5&quot;/&gt;&lt;property id=&quot;20300&quot; value=&quot;Slide 18 - &amp;quot;Black Content Slide – Graphic Footer&amp;quot;&quot;/&gt;&lt;property id=&quot;20307&quot; value=&quot;283&quot;/&gt;&lt;/object&gt;&lt;object type=&quot;3&quot; unique_id=&quot;717902&quot;&gt;&lt;property id=&quot;20148&quot; value=&quot;5&quot;/&gt;&lt;property id=&quot;20300&quot; value=&quot;Slide 17 - &amp;quot;Black Content Slide – Graphic Footer &amp;amp; Header&amp;quot;&quot;/&gt;&lt;property id=&quot;20307&quot; value=&quot;284&quot;/&gt;&lt;/object&gt;&lt;object type=&quot;3&quot; unique_id=&quot;1709896&quot;&gt;&lt;property id=&quot;20148&quot; value=&quot;5&quot;/&gt;&lt;property id=&quot;20300&quot; value=&quot;Slide 2 - &amp;quot;Additional templates and more resources&amp;quot;&quot;/&gt;&lt;property id=&quot;20307&quot; value=&quot;292&quot;/&gt;&lt;/object&gt;&lt;object type=&quot;3&quot; unique_id=&quot;1709897&quot;&gt;&lt;property id=&quot;20148&quot; value=&quot;5&quot;/&gt;&lt;property id=&quot;20300&quot; value=&quot;Slide 3 - &amp;quot;How to save this as a template within PowerPoint&amp;quot;&quot;/&gt;&lt;property id=&quot;20307&quot; value=&quot;293&quot;/&gt;&lt;/object&gt;&lt;object type=&quot;3&quot; unique_id=&quot;1709898&quot;&gt;&lt;property id=&quot;20148&quot; value=&quot;5&quot;/&gt;&lt;property id=&quot;20300&quot; value=&quot;Slide 5 - &amp;quot;Using Footers and Page Numbers&amp;quot;&quot;/&gt;&lt;property id=&quot;20307&quot; value=&quot;294&quot;/&gt;&lt;/object&gt;&lt;object type=&quot;3&quot; unique_id=&quot;1709899&quot;&gt;&lt;property id=&quot;20148&quot; value=&quot;5&quot;/&gt;&lt;property id=&quot;20300&quot; value=&quot;Slide 12 - &amp;quot;White Content Slide – Graphic Footer&amp;quot;&quot;/&gt;&lt;property id=&quot;20307&quot; value=&quot;287&quot;/&gt;&lt;/object&gt;&lt;object type=&quot;3&quot; unique_id=&quot;1709900&quot;&gt;&lt;property id=&quot;20148&quot; value=&quot;5&quot;/&gt;&lt;property id=&quot;20300&quot; value=&quot;Slide 13 - &amp;quot;White Content Slide – No Graphic&amp;quot;&quot;/&gt;&lt;property id=&quot;20307&quot; value=&quot;288&quot;/&gt;&lt;/object&gt;&lt;object type=&quot;3&quot; unique_id=&quot;1709901&quot;&gt;&lt;property id=&quot;20148&quot; value=&quot;5&quot;/&gt;&lt;property id=&quot;20300&quot; value=&quot;Slide 14 - &amp;quot;Gray Content Slide – Graphic Footer &amp;amp; Header&amp;quot;&quot;/&gt;&lt;property id=&quot;20307&quot; value=&quot;289&quot;/&gt;&lt;/object&gt;&lt;object type=&quot;3&quot; unique_id=&quot;1709902&quot;&gt;&lt;property id=&quot;20148&quot; value=&quot;5&quot;/&gt;&lt;property id=&quot;20300&quot; value=&quot;Slide 15 - &amp;quot;Gray Content Slide – Graphic Footer&amp;quot;&quot;/&gt;&lt;property id=&quot;20307&quot; value=&quot;290&quot;/&gt;&lt;/object&gt;&lt;object type=&quot;3&quot; unique_id=&quot;1709903&quot;&gt;&lt;property id=&quot;20148&quot; value=&quot;5&quot;/&gt;&lt;property id=&quot;20300&quot; value=&quot;Slide 16 - &amp;quot;Gray Content Slide – No Graphic&amp;quot;&quot;/&gt;&lt;property id=&quot;20307&quot; value=&quot;291&quot;/&gt;&lt;/object&gt;&lt;object type=&quot;3&quot; unique_id=&quot;1709904&quot;&gt;&lt;property id=&quot;20148&quot; value=&quot;5&quot;/&gt;&lt;property id=&quot;20300&quot; value=&quot;Slide 19 - &amp;quot;Black Content Slide – No Graphic&amp;quot;&quot;/&gt;&lt;property id=&quot;20307&quot; value=&quot;286&quot;/&gt;&lt;/object&gt;&lt;object type=&quot;3&quot; unique_id=&quot;1709905&quot;&gt;&lt;property id=&quot;20148&quot; value=&quot;5&quot;/&gt;&lt;property id=&quot;20300&quot; value=&quot;Slide 21&quot;/&gt;&lt;property id=&quot;20307&quot; value=&quot;285&quot;/&gt;&lt;/object&gt;&lt;object type=&quot;3&quot; unique_id=&quot;1710038&quot;&gt;&lt;property id=&quot;20148&quot; value=&quot;5&quot;/&gt;&lt;property id=&quot;20300&quot; value=&quot;Slide 4 - &amp;quot;Slide layouts&amp;quot;&quot;/&gt;&lt;property id=&quot;20307&quot; value=&quot;298&quot;/&gt;&lt;/object&gt;&lt;object type=&quot;3&quot; unique_id=&quot;1710039&quot;&gt;&lt;property id=&quot;20148&quot; value=&quot;5&quot;/&gt;&lt;property id=&quot;20300&quot; value=&quot;Slide 6 - &amp;quot;Converting old presentations to this template&amp;quot;&quot;/&gt;&lt;property id=&quot;20307&quot; value=&quot;295&quot;/&gt;&lt;/object&gt;&lt;object type=&quot;3&quot; unique_id=&quot;1710040&quot;&gt;&lt;property id=&quot;20148&quot; value=&quot;5&quot;/&gt;&lt;property id=&quot;20300&quot; value=&quot;Slide 7 - &amp;quot;Bar charts&amp;quot;&quot;/&gt;&lt;property id=&quot;20307&quot; value=&quot;296&quot;/&gt;&lt;/object&gt;&lt;object type=&quot;3&quot; unique_id=&quot;1710041&quot;&gt;&lt;property id=&quot;20148&quot; value=&quot;5&quot;/&gt;&lt;property id=&quot;20300&quot; value=&quot;Slide 8 - &amp;quot;Pie charts&amp;quot;&quot;/&gt;&lt;property id=&quot;20307&quot; value=&quot;297&quot;/&gt;&lt;/object&gt;&lt;object type=&quot;3&quot; unique_id=&quot;1710042&quot;&gt;&lt;property id=&quot;20148&quot; value=&quot;5&quot;/&gt;&lt;property id=&quot;20300&quot; value=&quot;Slide 9 - &amp;quot;Color palette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dobe Master 2020">
  <a:themeElements>
    <a:clrScheme name="Custom 1">
      <a:dk1>
        <a:srgbClr val="000000"/>
      </a:dk1>
      <a:lt1>
        <a:srgbClr val="FFFFFF"/>
      </a:lt1>
      <a:dk2>
        <a:srgbClr val="2C2C2C"/>
      </a:dk2>
      <a:lt2>
        <a:srgbClr val="F5F5F5"/>
      </a:lt2>
      <a:accent1>
        <a:srgbClr val="009C3B"/>
      </a:accent1>
      <a:accent2>
        <a:srgbClr val="2799F6"/>
      </a:accent2>
      <a:accent3>
        <a:srgbClr val="E63888"/>
      </a:accent3>
      <a:accent4>
        <a:srgbClr val="E9740A"/>
      </a:accent4>
      <a:accent5>
        <a:srgbClr val="FFCE2E"/>
      </a:accent5>
      <a:accent6>
        <a:srgbClr val="EB1000"/>
      </a:accent6>
      <a:hlink>
        <a:srgbClr val="5F5F5F"/>
      </a:hlink>
      <a:folHlink>
        <a:srgbClr val="919191"/>
      </a:folHlink>
    </a:clrScheme>
    <a:fontScheme name="Adobe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12700">
          <a:solidFill>
            <a:schemeClr val="bg1">
              <a:lumMod val="75000"/>
            </a:schemeClr>
          </a:solidFill>
        </a:ln>
      </a:spPr>
      <a:bodyPr lIns="45720" tIns="45720" rIns="45720" bIns="45720" rtlCol="0" anchor="ctr"/>
      <a:lstStyle>
        <a:defPPr algn="l">
          <a:spcBef>
            <a:spcPts val="12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obe_Corporate_Presentation_Template" id="{BADA3C80-6871-8741-8BCA-A1CB5F3E1E43}" vid="{AC9CBA66-3A21-CE45-89CC-5F5A1A3E5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Adobe Master 2020</Template>
  <TotalTime>25233</TotalTime>
  <Words>72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Clean</vt:lpstr>
      <vt:lpstr>Adobe Clean ExtraBold</vt:lpstr>
      <vt:lpstr>Adobe Clean Light</vt:lpstr>
      <vt:lpstr>Adobe Clean SemiCondensed</vt:lpstr>
      <vt:lpstr>Adobe Clean SemiLight</vt:lpstr>
      <vt:lpstr>Arial</vt:lpstr>
      <vt:lpstr>Calibri</vt:lpstr>
      <vt:lpstr>Wingdings</vt:lpstr>
      <vt:lpstr>Adobe Master 2020</vt:lpstr>
      <vt:lpstr>MY VISION STRUCTURE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note about Adobe Clean fonts</dc:title>
  <dc:subject/>
  <dc:creator>Kevin Thomas</dc:creator>
  <cp:keywords/>
  <dc:description/>
  <cp:lastModifiedBy>Kevin Thomas</cp:lastModifiedBy>
  <cp:revision>13</cp:revision>
  <cp:lastPrinted>2024-02-20T11:47:22Z</cp:lastPrinted>
  <dcterms:created xsi:type="dcterms:W3CDTF">2023-02-22T09:40:31Z</dcterms:created>
  <dcterms:modified xsi:type="dcterms:W3CDTF">2024-02-28T14:32:51Z</dcterms:modified>
  <cp:category/>
</cp:coreProperties>
</file>